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4" r:id="rId5"/>
    <p:sldId id="265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3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27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60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72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33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21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66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68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47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96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94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C408-61BD-4BC0-B929-21BA896C708E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AE5D-A015-44B4-ACA0-3EBEC7D82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1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-17843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9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520" y="2420888"/>
            <a:ext cx="8640960" cy="329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Começamos escrevendo um blog sobre Orlando e logo percebemos a necessidade de ampliar os horizontes e nos tornamos AGENTES DE VIAGENS. Há cinco anos constituímos uma empresa com registro no CADASTUR, órgão que regulamenta o turismo no Brasil.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Contribuímos para realizar o sonho de quem quer conhecer Orlando, todos os destinos Nacionais, afinal de contas nosso Brasil é repleto de locais deslumbrantes e os demais destinos Internacionais. Para viabilizar as viagens estamos aptos a fornecer todos os produtos e serviços envolvidos na viagem como passagens aéreas, reservas de carros e hotéis, ingressos para as mais variadas atrações, seguro viagem, chip para celular, serviços de guia, enfim tudo o que o viajante possa precisar.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Buscamos sempre fornecedores renomados no mercado de turismo.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Contem conosco!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9512" y="2492896"/>
            <a:ext cx="878497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Todos sabem que Orlando é um destino cheio de magia e aventura com todos os seus parques, shopings, esportes, como os Jogos de basquete da NBA e etc. </a:t>
            </a:r>
          </a:p>
          <a:p>
            <a:pPr algn="just"/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Os parques podem ir muito além da diversão, já pensou em ter uma aula de Física, Biologia, Artes ou poder conhecer várias culturas, tudo isso praticando a língua Inglesa e dentro de um parque da Disney, sim isso é possível e vai ser inesquecível.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A Wanna Dreams em parceria com uma Operadora Seleta Disney, com mais de 20 anos de atuação no mercado, e sede própria em Orlando está apta a proporcionar tudo isso e muito mais, sempre em  levando em cosideração o perfil de cada grupo.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  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Assistam os vídeos abaixo e surpreendan-se! 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7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5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267</Words>
  <Application>Microsoft Office PowerPoint</Application>
  <PresentationFormat>Apresentação na tela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Berlin Sans FB Demi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 Palma</dc:creator>
  <cp:lastModifiedBy>Luciana</cp:lastModifiedBy>
  <cp:revision>27</cp:revision>
  <dcterms:created xsi:type="dcterms:W3CDTF">2018-03-26T23:03:25Z</dcterms:created>
  <dcterms:modified xsi:type="dcterms:W3CDTF">2018-04-17T12:57:44Z</dcterms:modified>
</cp:coreProperties>
</file>